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7B8D1AD3-7682-42F9-BB6C-9DB4CA666497}"/>
    <pc:docChg chg="delSld">
      <pc:chgData name="Weaver, Adelyn" userId="de4deace-e7eb-4662-9c1a-11696a47ec21" providerId="ADAL" clId="{7B8D1AD3-7682-42F9-BB6C-9DB4CA666497}" dt="2025-10-01T16:45:40.102" v="45" actId="47"/>
      <pc:docMkLst>
        <pc:docMk/>
      </pc:docMkLst>
      <pc:sldChg chg="del">
        <pc:chgData name="Weaver, Adelyn" userId="de4deace-e7eb-4662-9c1a-11696a47ec21" providerId="ADAL" clId="{7B8D1AD3-7682-42F9-BB6C-9DB4CA666497}" dt="2025-10-01T16:45:39.012" v="44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7B8D1AD3-7682-42F9-BB6C-9DB4CA666497}" dt="2025-10-01T16:45:40.102" v="45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7B8D1AD3-7682-42F9-BB6C-9DB4CA666497}" dt="2025-10-01T16:45:38.503" v="4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7B8D1AD3-7682-42F9-BB6C-9DB4CA666497}" dt="2025-10-01T16:45:37.957" v="42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7B8D1AD3-7682-42F9-BB6C-9DB4CA666497}" dt="2025-10-01T16:45:37.403" v="41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7B8D1AD3-7682-42F9-BB6C-9DB4CA666497}" dt="2025-10-01T16:45:36.825" v="40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7B8D1AD3-7682-42F9-BB6C-9DB4CA666497}" dt="2025-10-01T16:45:36.320" v="39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7B8D1AD3-7682-42F9-BB6C-9DB4CA666497}" dt="2025-10-01T16:45:35.602" v="38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7B8D1AD3-7682-42F9-BB6C-9DB4CA666497}" dt="2025-10-01T16:45:35.228" v="37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7B8D1AD3-7682-42F9-BB6C-9DB4CA666497}" dt="2025-10-01T16:45:34.110" v="36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7B8D1AD3-7682-42F9-BB6C-9DB4CA666497}" dt="2025-10-01T16:45:33.923" v="35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7B8D1AD3-7682-42F9-BB6C-9DB4CA666497}" dt="2025-10-01T16:45:33.757" v="34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7B8D1AD3-7682-42F9-BB6C-9DB4CA666497}" dt="2025-10-01T16:45:33.570" v="33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7B8D1AD3-7682-42F9-BB6C-9DB4CA666497}" dt="2025-10-01T16:45:33.231" v="31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7B8D1AD3-7682-42F9-BB6C-9DB4CA666497}" dt="2025-10-01T16:45:33.054" v="30" actId="47"/>
        <pc:sldMkLst>
          <pc:docMk/>
          <pc:sldMk cId="3046401752" sldId="272"/>
        </pc:sldMkLst>
      </pc:sldChg>
      <pc:sldChg chg="del">
        <pc:chgData name="Weaver, Adelyn" userId="de4deace-e7eb-4662-9c1a-11696a47ec21" providerId="ADAL" clId="{7B8D1AD3-7682-42F9-BB6C-9DB4CA666497}" dt="2025-10-01T16:45:32.858" v="29" actId="47"/>
        <pc:sldMkLst>
          <pc:docMk/>
          <pc:sldMk cId="3594200025" sldId="273"/>
        </pc:sldMkLst>
      </pc:sldChg>
      <pc:sldChg chg="del">
        <pc:chgData name="Weaver, Adelyn" userId="de4deace-e7eb-4662-9c1a-11696a47ec21" providerId="ADAL" clId="{7B8D1AD3-7682-42F9-BB6C-9DB4CA666497}" dt="2025-10-01T16:45:32.672" v="28" actId="47"/>
        <pc:sldMkLst>
          <pc:docMk/>
          <pc:sldMk cId="1971659533" sldId="274"/>
        </pc:sldMkLst>
      </pc:sldChg>
      <pc:sldChg chg="del">
        <pc:chgData name="Weaver, Adelyn" userId="de4deace-e7eb-4662-9c1a-11696a47ec21" providerId="ADAL" clId="{7B8D1AD3-7682-42F9-BB6C-9DB4CA666497}" dt="2025-10-01T16:45:32.481" v="27" actId="47"/>
        <pc:sldMkLst>
          <pc:docMk/>
          <pc:sldMk cId="3450585839" sldId="275"/>
        </pc:sldMkLst>
      </pc:sldChg>
      <pc:sldChg chg="del">
        <pc:chgData name="Weaver, Adelyn" userId="de4deace-e7eb-4662-9c1a-11696a47ec21" providerId="ADAL" clId="{7B8D1AD3-7682-42F9-BB6C-9DB4CA666497}" dt="2025-10-01T16:45:32.269" v="26" actId="47"/>
        <pc:sldMkLst>
          <pc:docMk/>
          <pc:sldMk cId="4184306266" sldId="276"/>
        </pc:sldMkLst>
      </pc:sldChg>
      <pc:sldChg chg="del">
        <pc:chgData name="Weaver, Adelyn" userId="de4deace-e7eb-4662-9c1a-11696a47ec21" providerId="ADAL" clId="{7B8D1AD3-7682-42F9-BB6C-9DB4CA666497}" dt="2025-10-01T16:45:32.094" v="25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7B8D1AD3-7682-42F9-BB6C-9DB4CA666497}" dt="2025-10-01T16:45:31.694" v="23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7B8D1AD3-7682-42F9-BB6C-9DB4CA666497}" dt="2025-10-01T16:45:30.864" v="19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7B8D1AD3-7682-42F9-BB6C-9DB4CA666497}" dt="2025-10-01T16:45:31.093" v="20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7B8D1AD3-7682-42F9-BB6C-9DB4CA666497}" dt="2025-10-01T16:45:30.641" v="18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7B8D1AD3-7682-42F9-BB6C-9DB4CA666497}" dt="2025-10-01T16:45:33.403" v="32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7B8D1AD3-7682-42F9-BB6C-9DB4CA666497}" dt="2025-10-01T16:45:30.406" v="17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7B8D1AD3-7682-42F9-BB6C-9DB4CA666497}" dt="2025-10-01T16:45:30.180" v="16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7B8D1AD3-7682-42F9-BB6C-9DB4CA666497}" dt="2025-10-01T16:45:29.935" v="15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7B8D1AD3-7682-42F9-BB6C-9DB4CA666497}" dt="2025-10-01T16:45:29.661" v="14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7B8D1AD3-7682-42F9-BB6C-9DB4CA666497}" dt="2025-10-01T16:45:29.370" v="13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7B8D1AD3-7682-42F9-BB6C-9DB4CA666497}" dt="2025-10-01T16:45:28.446" v="10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7B8D1AD3-7682-42F9-BB6C-9DB4CA666497}" dt="2025-10-01T16:45:28.142" v="9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7B8D1AD3-7682-42F9-BB6C-9DB4CA666497}" dt="2025-10-01T16:45:27.765" v="8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7B8D1AD3-7682-42F9-BB6C-9DB4CA666497}" dt="2025-10-01T16:45:27.468" v="7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7B8D1AD3-7682-42F9-BB6C-9DB4CA666497}" dt="2025-10-01T16:45:27.151" v="6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7B8D1AD3-7682-42F9-BB6C-9DB4CA666497}" dt="2025-10-01T16:45:26.852" v="5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7B8D1AD3-7682-42F9-BB6C-9DB4CA666497}" dt="2025-10-01T16:45:26.563" v="4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7B8D1AD3-7682-42F9-BB6C-9DB4CA666497}" dt="2025-10-01T16:45:25.517" v="3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7B8D1AD3-7682-42F9-BB6C-9DB4CA666497}" dt="2025-10-01T16:45:25.157" v="2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7B8D1AD3-7682-42F9-BB6C-9DB4CA666497}" dt="2025-10-01T16:45:31.289" v="21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7B8D1AD3-7682-42F9-BB6C-9DB4CA666497}" dt="2025-10-01T16:45:31.505" v="22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7B8D1AD3-7682-42F9-BB6C-9DB4CA666497}" dt="2025-10-01T16:45:31.883" v="24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7B8D1AD3-7682-42F9-BB6C-9DB4CA666497}" dt="2025-10-01T16:45:28.747" v="11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7B8D1AD3-7682-42F9-BB6C-9DB4CA666497}" dt="2025-10-01T16:45:29.066" v="12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7B8D1AD3-7682-42F9-BB6C-9DB4CA666497}" dt="2025-10-01T16:45:24.718" v="1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7B8D1AD3-7682-42F9-BB6C-9DB4CA666497}" dt="2025-10-01T16:45:24.160" v="0" actId="47"/>
        <pc:sldMkLst>
          <pc:docMk/>
          <pc:sldMk cId="21055891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B470FFE-88A6-6813-0CE3-A455BDE6C299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847A1238-53E7-201A-3D76-0FFC1C34D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DFBEC11-2ED3-0E18-1759-DB237D37E5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793034"/>
              </p:ext>
            </p:extLst>
          </p:nvPr>
        </p:nvGraphicFramePr>
        <p:xfrm>
          <a:off x="-13252" y="2363723"/>
          <a:ext cx="7785652" cy="71479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6678">
                  <a:extLst>
                    <a:ext uri="{9D8B030D-6E8A-4147-A177-3AD203B41FA5}">
                      <a16:colId xmlns:a16="http://schemas.microsoft.com/office/drawing/2014/main" val="526438707"/>
                    </a:ext>
                  </a:extLst>
                </a:gridCol>
                <a:gridCol w="869674">
                  <a:extLst>
                    <a:ext uri="{9D8B030D-6E8A-4147-A177-3AD203B41FA5}">
                      <a16:colId xmlns:a16="http://schemas.microsoft.com/office/drawing/2014/main" val="7800554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386068009"/>
                    </a:ext>
                  </a:extLst>
                </a:gridCol>
                <a:gridCol w="1007993">
                  <a:extLst>
                    <a:ext uri="{9D8B030D-6E8A-4147-A177-3AD203B41FA5}">
                      <a16:colId xmlns:a16="http://schemas.microsoft.com/office/drawing/2014/main" val="3050268354"/>
                    </a:ext>
                  </a:extLst>
                </a:gridCol>
                <a:gridCol w="935107">
                  <a:extLst>
                    <a:ext uri="{9D8B030D-6E8A-4147-A177-3AD203B41FA5}">
                      <a16:colId xmlns:a16="http://schemas.microsoft.com/office/drawing/2014/main" val="641744531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474810837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926417344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14040714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Time</a:t>
                      </a:r>
                    </a:p>
                  </a:txBody>
                  <a:tcPr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Monday </a:t>
                      </a:r>
                    </a:p>
                  </a:txBody>
                  <a:tcPr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Tuesday</a:t>
                      </a:r>
                    </a:p>
                  </a:txBody>
                  <a:tcPr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Wednesday</a:t>
                      </a:r>
                    </a:p>
                  </a:txBody>
                  <a:tcPr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Thursday</a:t>
                      </a:r>
                    </a:p>
                  </a:txBody>
                  <a:tcPr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Friday </a:t>
                      </a:r>
                    </a:p>
                  </a:txBody>
                  <a:tcPr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Saturday </a:t>
                      </a:r>
                    </a:p>
                  </a:txBody>
                  <a:tcPr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Sunday</a:t>
                      </a:r>
                    </a:p>
                  </a:txBody>
                  <a:tcPr>
                    <a:solidFill>
                      <a:srgbClr val="0040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554073"/>
                  </a:ext>
                </a:extLst>
              </a:tr>
              <a:tr h="166978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6:00-6:30am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9274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6:30-7:00am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3619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7:00-7:30am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9873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7:30-8:00am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607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8:00-8:30am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8213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8:30-9:00am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525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9:00-9:30am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787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9:30-10:00am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7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10:00-10:30am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5755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10:30-11:00am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0203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11:00-11:30am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1985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11:30-12:00pm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9402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12:00-12:30pm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24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12:30-1:00pm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4444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1:00-1:30pm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1584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1:30-2;00pm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6589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2:00-2:30pm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295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2:30-3:00pm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5842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3:00-3:30pm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20087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3:30-4:00pm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2834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4:00-4:30pm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1182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4:30-5:00pm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204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5:00-5:30pm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778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5:30-6:00pm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1032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6:00-6:30pm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6408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6:30-7:00pm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340768"/>
                  </a:ext>
                </a:extLst>
              </a:tr>
              <a:tr h="305168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7:00-7:30pm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228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7:30-8:00pm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781921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6B3EC904-99A6-1217-0D03-C597B4AE6189}"/>
              </a:ext>
            </a:extLst>
          </p:cNvPr>
          <p:cNvSpPr txBox="1"/>
          <p:nvPr/>
        </p:nvSpPr>
        <p:spPr>
          <a:xfrm>
            <a:off x="1400303" y="1466376"/>
            <a:ext cx="49585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Weekly Timetable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954FA8-627E-2A7D-C7D9-043DDDE3A43D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</p:spTree>
    <p:extLst>
      <p:ext uri="{BB962C8B-B14F-4D97-AF65-F5344CB8AC3E}">
        <p14:creationId xmlns:p14="http://schemas.microsoft.com/office/powerpoint/2010/main" val="539151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7414</TotalTime>
  <Words>53</Words>
  <Application>Microsoft Office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Orgon Slab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2025-10-01T16:45:42Z</dcterms:modified>
</cp:coreProperties>
</file>